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ype="http://schemas.openxmlformats.org/officeDocument/2006/relationships/presProps" Target="presProps.xml"/>  <Relationship Id="rId36" Type="http://schemas.openxmlformats.org/officeDocument/2006/relationships/viewProps" Target="viewProps.xml"/>  <Relationship Id="rId37" Type="http://schemas.openxmlformats.org/officeDocument/2006/relationships/theme" Target="theme/theme1.xml"/>  <Relationship Id="rId38" Type="http://schemas.openxmlformats.org/officeDocument/2006/relationships/tableStyles" Target="tableStyles.xml"/>  <Relationship Id="rId3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nswgq6eoLpBoCDgBI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tBPslOBHoZoRXOdi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w53wmuq-IKpbmFUyt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wFHZ1oZaGR0wtQV8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tBPZjq76WDUR1Wi8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4VXghcK1vkTx7mHK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2nWuDrRQlbf0ekyQ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7Yz9gsi7Wdu6vgv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94YM6MHONoXO6tU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2prlGY1JNft_ZndV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BX7pux7sidWC-Zf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qvk3OK0pFTepXzM5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qv38S4bB8CmQcEMS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Ddhl6d_zz93QPyav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Fp7IlOhkeYxrSgQu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HNXNKmW2tfKPa4DQ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IkM28irEyhdcjHm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IbQ_zd6_78n2Vpv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JvcMpzywMvUS8I8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JvxvBHejMigst_5U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KF9tvLcqBWIB7d1W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LN63cjWYHOJRRUX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qeS2mJWMArbFxRCP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2q_Tawm5V9m9vnvx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aGMNGcNli1pFzUyzp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tBw8ayJnf1h0u84O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xeiHk3l3F1tODTHZu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tBFDIcnlM_gZRAcj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wwzWj0qTpszv8-yR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x4Ba46xfhAfaglCoP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quRCrZSAH-Qx8hRxQ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qu2Wqe8xgelMgjTG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Xr02ZPdIDNUd3Ylr1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2021-05-24T00:32:48.252Z</dcterms:created>
  <dcterms:modified xsi:type="dcterms:W3CDTF">2021-05-24T00:32:48.252Z</dcterms:modified>
</cp:coreProperties>
</file>